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1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5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8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7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3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1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6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7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66D28-1634-47EB-9298-8530B0659798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8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50" y="2862833"/>
            <a:ext cx="7772400" cy="184575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налоги и почему их надо платить.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2A1CAB0-A0BD-0609-213F-8D8728039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04601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22739"/>
              </p:ext>
            </p:extLst>
          </p:nvPr>
        </p:nvGraphicFramePr>
        <p:xfrm>
          <a:off x="259308" y="1610436"/>
          <a:ext cx="8603704" cy="3807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0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0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277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Знаю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Хочу узнать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277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такое налоги?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29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бывают налоги?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29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ли должны платить налоги?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29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получает налоги?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929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Куда расходуются налоги?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" y="1167383"/>
            <a:ext cx="9143999" cy="184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2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42987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 освоении основ финансовой грамотности!</a:t>
            </a:r>
          </a:p>
        </p:txBody>
      </p:sp>
      <p:pic>
        <p:nvPicPr>
          <p:cNvPr id="6146" name="Picture 2" descr="C:\Users\user\Downloads\pngwing.com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9189"/>
            <a:ext cx="3531359" cy="35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7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9837"/>
            <a:ext cx="9144000" cy="75800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пропущенные слова</a:t>
            </a:r>
            <a:endParaRPr lang="en-US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162467"/>
            <a:ext cx="8896350" cy="41857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«Гражданин должен платить ………с тем же чувством, с каким влюбленный дарит своей возлюбленной подарки». </a:t>
            </a:r>
          </a:p>
          <a:p>
            <a:pPr algn="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Новалис, немецкий поэт и философ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вы нарушаете правила, вас штрафуют; если вы соблюдаете правила, вас облагают…….». </a:t>
            </a:r>
          </a:p>
          <a:p>
            <a:pPr algn="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Лоренс Питер, канадско-американский педагог и литератор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«Никакое общество никогда не в состоянии обходиться без ……….». </a:t>
            </a:r>
          </a:p>
          <a:p>
            <a:pPr algn="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Франческо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Саверио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итальянский экономист</a:t>
            </a:r>
          </a:p>
          <a:p>
            <a:pPr algn="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этом мире ни в чем нельзя быть абсолютно уверенным, кроме неотвратимости смерти и ………..».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Бенджамин Франклин, американский президент</a:t>
            </a:r>
          </a:p>
        </p:txBody>
      </p:sp>
    </p:spTree>
    <p:extLst>
      <p:ext uri="{BB962C8B-B14F-4D97-AF65-F5344CB8AC3E}">
        <p14:creationId xmlns:p14="http://schemas.microsoft.com/office/powerpoint/2010/main" val="170907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6377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8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налоги ?</a:t>
            </a:r>
            <a:br>
              <a:rPr lang="ru-RU" sz="48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Зачем их надо платить?</a:t>
            </a:r>
          </a:p>
        </p:txBody>
      </p:sp>
      <p:pic>
        <p:nvPicPr>
          <p:cNvPr id="1026" name="Picture 2" descr="C:\Users\user\Downloads\pngwing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7" y="2611254"/>
            <a:ext cx="4009963" cy="397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39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br>
              <a:rPr lang="ru-RU" sz="36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налоги и зачем  их надо платить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587167"/>
              </p:ext>
            </p:extLst>
          </p:nvPr>
        </p:nvGraphicFramePr>
        <p:xfrm>
          <a:off x="280988" y="2425700"/>
          <a:ext cx="8582024" cy="3124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5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5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Хочу узнать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Узнал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9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такое налоги?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49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бывают налоги?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49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ли должны платить налоги?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49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получает налоги?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49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Куда расходуются налоги?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" y="1167383"/>
            <a:ext cx="9143999" cy="184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таблицу, определите цель урока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7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ngwing.com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71" y="3457575"/>
            <a:ext cx="3320778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13362" y="1881604"/>
            <a:ext cx="1917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0448" y="556113"/>
            <a:ext cx="2543019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05332" y="3362329"/>
            <a:ext cx="2543019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28939" y="3362329"/>
            <a:ext cx="2543019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57949" y="1594337"/>
            <a:ext cx="2543019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2474" y="1617940"/>
            <a:ext cx="2543019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</p:spTree>
    <p:extLst>
      <p:ext uri="{BB962C8B-B14F-4D97-AF65-F5344CB8AC3E}">
        <p14:creationId xmlns:p14="http://schemas.microsoft.com/office/powerpoint/2010/main" val="183607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25500"/>
            <a:ext cx="9144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«Налоги - периодические принудительные платежи граждан из их имуществ и доходов, идущие на нужды государства и общества и установленные в законодательном порядке»</a:t>
            </a:r>
          </a:p>
        </p:txBody>
      </p:sp>
      <p:pic>
        <p:nvPicPr>
          <p:cNvPr id="3074" name="Picture 2" descr="C:\Users\user\Downloads\pngwing.com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49" y="2747670"/>
            <a:ext cx="5514975" cy="411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72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3134" y="993509"/>
            <a:ext cx="5076114" cy="4905141"/>
          </a:xfrm>
        </p:spPr>
        <p:txBody>
          <a:bodyPr anchor="ctr"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обязан платить законно установленные налоги и сборы(ст.57 Конституции РФ)</a:t>
            </a:r>
          </a:p>
          <a:p>
            <a:endParaRPr lang="ru-RU" dirty="0"/>
          </a:p>
        </p:txBody>
      </p:sp>
      <p:sp>
        <p:nvSpPr>
          <p:cNvPr id="4" name="AutoShape 2" descr="Книга &amp;quot;Налоговый кодекс Российской Федерации. Части первая и вторая: текст  с посл. изм. и доп. на 2 февраля 2020 г.&amp;quot; Нет автора – купить книгу ISBN  978-5-04-109926-8 с быстрой доставкой в интернет-магазине O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Налоговый кодекс Российской Федерации. Части первая и вторая: текст с посл.  изм. и доп. на 4 октября 2020 г. — Нехудожественная литература — купить  книгу ISBN: 978-5-04-116338-9 по выгодной цене на Яндекс.Марке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2" y="993510"/>
            <a:ext cx="3080642" cy="490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1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-382137"/>
            <a:ext cx="7886700" cy="182879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идут на…</a:t>
            </a:r>
          </a:p>
        </p:txBody>
      </p:sp>
      <p:pic>
        <p:nvPicPr>
          <p:cNvPr id="5124" name="Picture 4" descr="Дети Казахстана | UNIC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56" y="1046329"/>
            <a:ext cx="3179928" cy="211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ишустин призвал возвращать оказание плановой медпомощи в полном объеме -  РИА Новости, 22.02.20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22202"/>
            <a:ext cx="3111645" cy="175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Испанские старики избегают интернатов для престарелы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46662"/>
            <a:ext cx="2794380" cy="18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Средняя общеобразовательная школа № 5, общеобразовательная школа, ул. имени  Героя Советского Союза Васильева, 52, Бийск, Россия — Яндекс.Карт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99" y="1187497"/>
            <a:ext cx="178593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Детские садики: платные, бесплатные, ясли для детей от 1 год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40" y="3422202"/>
            <a:ext cx="3413978" cy="207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5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29339"/>
            <a:ext cx="9144000" cy="43513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молодой семье рассчитать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1318299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257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Что такое налоги и почему их надо платить.</vt:lpstr>
      <vt:lpstr>Вставьте пропущенные слова</vt:lpstr>
      <vt:lpstr>  Что такое налоги ?  Зачем их надо платить?</vt:lpstr>
      <vt:lpstr>Тема урока:  Что такое налоги и зачем  их надо платить</vt:lpstr>
      <vt:lpstr>Презентация PowerPoint</vt:lpstr>
      <vt:lpstr>Презентация PowerPoint</vt:lpstr>
      <vt:lpstr>Презентация PowerPoint</vt:lpstr>
      <vt:lpstr>Налоги идут на…</vt:lpstr>
      <vt:lpstr>Презентация PowerPoint</vt:lpstr>
      <vt:lpstr>Заполните таблицу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Svetlana</cp:lastModifiedBy>
  <cp:revision>10</cp:revision>
  <dcterms:created xsi:type="dcterms:W3CDTF">2019-08-22T12:25:24Z</dcterms:created>
  <dcterms:modified xsi:type="dcterms:W3CDTF">2025-02-20T08:37:07Z</dcterms:modified>
</cp:coreProperties>
</file>